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262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453983088"/>
        <c:axId val="453985440"/>
        <c:axId val="0"/>
      </c:bar3DChart>
      <c:catAx>
        <c:axId val="453983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985440"/>
        <c:crosses val="autoZero"/>
        <c:auto val="1"/>
        <c:lblAlgn val="ctr"/>
        <c:lblOffset val="100"/>
        <c:noMultiLvlLbl val="0"/>
      </c:catAx>
      <c:valAx>
        <c:axId val="45398544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983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485900" y="7543800"/>
            <a:ext cx="30403800" cy="26898600"/>
          </a:xfrm>
          <a:prstGeom prst="roundRect">
            <a:avLst>
              <a:gd name="adj" fmla="val 3005"/>
            </a:avLst>
          </a:prstGeom>
          <a:solidFill>
            <a:srgbClr val="FFFFFF">
              <a:alpha val="60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81000"/>
            <a:ext cx="26898600" cy="5029200"/>
          </a:xfrm>
          <a:prstGeom prst="roundRect">
            <a:avLst/>
          </a:prstGeom>
          <a:solidFill>
            <a:srgbClr val="FFFFFF">
              <a:alpha val="60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3112572084"/>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2981607618"/>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AF9E66C-A09B-44D6-8473-02E82BC85864}"/>
</file>

<file path=customXml/itemProps2.xml><?xml version="1.0" encoding="utf-8"?>
<ds:datastoreItem xmlns:ds="http://schemas.openxmlformats.org/officeDocument/2006/customXml" ds:itemID="{C1C47667-7EAA-42F3-A779-42B1403D0E3E}"/>
</file>

<file path=customXml/itemProps3.xml><?xml version="1.0" encoding="utf-8"?>
<ds:datastoreItem xmlns:ds="http://schemas.openxmlformats.org/officeDocument/2006/customXml" ds:itemID="{DB07A7B5-1D5C-40DE-A774-6F6AF7A99FE5}"/>
</file>

<file path=docProps/app.xml><?xml version="1.0" encoding="utf-8"?>
<Properties xmlns="http://schemas.openxmlformats.org/officeDocument/2006/extended-properties" xmlns:vt="http://schemas.openxmlformats.org/officeDocument/2006/docPropsVTypes">
  <Template/>
  <TotalTime>403</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48</cp:revision>
  <dcterms:created xsi:type="dcterms:W3CDTF">2012-03-16T16:35:55Z</dcterms:created>
  <dcterms:modified xsi:type="dcterms:W3CDTF">2017-04-06T16:02:16Z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